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5226" autoAdjust="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B03A1-C24F-4AEB-9DD5-D5017ED06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B5780-3D57-4E6A-BC9A-0C96CD051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77B77-5EE6-4093-AC8C-63883B0D4818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63907-A416-496F-891A-9B09D46C50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685EE-62FF-4BE0-9742-02426CC68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5FDE1-B145-40CB-B667-FBD1AC713B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1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DE8-1D09-4157-BE91-8AE8974945A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C198C-F94F-45D5-B9E3-B6FFB8BCA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E96E83-048C-4132-9ABC-E5A0C22D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498F49-BE12-4A88-909F-4B988B23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0267AE-9C0D-4634-B312-C6DD54710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1003" y="640080"/>
            <a:ext cx="6111585" cy="55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ECD51-9119-4996-B4FC-2AD432164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594" y="1328058"/>
            <a:ext cx="5096630" cy="3378338"/>
          </a:xfrm>
        </p:spPr>
        <p:txBody>
          <a:bodyPr anchor="b">
            <a:norm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956F6DB6-D6E1-4A50-9114-8601DF94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35000"/>
            <a:ext cx="4800600" cy="5578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381B5BB-CEA3-436C-8A43-C3C4889F1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8480" y="4668045"/>
            <a:ext cx="5096630" cy="1000125"/>
          </a:xfrm>
        </p:spPr>
        <p:txBody>
          <a:bodyPr>
            <a:noAutofit/>
          </a:bodyPr>
          <a:lstStyle>
            <a:lvl1pPr>
              <a:defRPr sz="2400" b="0" cap="all" spc="6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514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16675-8FAE-4CCE-870E-B08D5FEC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58518-7725-4310-9D89-9253D66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55907E-5B49-47DA-BB56-B838848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 spc="150"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961C9-4342-4735-9F69-30FC4EE60D8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10884" y="1481580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75FE27-57B7-4D26-BF6D-E63BF9CB13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884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516EBD4-3BCF-4167-9401-08DF67EF59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57949" y="1481579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A32EF6-47B8-4B22-99CB-D1B4F6B4B6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7949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02CE16-361C-4C84-A178-402C2D4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2B21E92-5123-45B3-999F-EA0512A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5" name="Slide Number Placeholder 15">
            <a:extLst>
              <a:ext uri="{FF2B5EF4-FFF2-40B4-BE49-F238E27FC236}">
                <a16:creationId xmlns:a16="http://schemas.microsoft.com/office/drawing/2014/main" id="{F5EF3406-552A-4C2E-A1B4-D3EAD5D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2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9BB029-1123-4E6E-8996-6F966615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AA1BD-C769-474A-A258-6051FAAB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1E751-E5D0-431E-BDB3-E8D22FC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307227E-0323-4608-B721-487D3010A5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A073925-D167-4366-8AF4-3DBCD83A89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778932-CE6D-42D3-9C40-80AD4D7F467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46640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FCF78AB-4697-4170-B73C-39E8D202A8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BD3120-B5E0-433B-BB1E-BCEFD93EEE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EBEB77-9309-408B-BF35-68D07856A90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B260FE5-7B07-4149-85C7-9CD9D4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217A5FBA-27B4-461A-BE9C-34E1390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DDC42D1B-76B7-44EC-B6FD-6D0C656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2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CCEB0E-12E7-488A-A219-2ABDE6870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7202C9-94B9-46C7-8ADD-2C7E6DE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32" y="278342"/>
            <a:ext cx="7777823" cy="986304"/>
          </a:xfrm>
          <a:solidFill>
            <a:schemeClr val="bg2">
              <a:lumMod val="75000"/>
            </a:schemeClr>
          </a:solidFill>
        </p:spPr>
        <p:txBody>
          <a:bodyPr tIns="274320"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EAC607-595F-4F95-88EB-0BEA170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53479"/>
            <a:ext cx="6291107" cy="4537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7789921-321D-4251-A0D9-9708843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FCC9F84A-3951-4EFD-AEBD-C6D89E4642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6867" y="0"/>
            <a:ext cx="4665133" cy="2222500"/>
          </a:xfrm>
          <a:custGeom>
            <a:avLst/>
            <a:gdLst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254000 h 2222500"/>
              <a:gd name="connsiteX5" fmla="*/ 0 w 4665133"/>
              <a:gd name="connsiteY5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254000 h 2222500"/>
              <a:gd name="connsiteX6" fmla="*/ 0 w 4665133"/>
              <a:gd name="connsiteY6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567267 h 2222500"/>
              <a:gd name="connsiteX6" fmla="*/ 0 w 4665133"/>
              <a:gd name="connsiteY6" fmla="*/ 254000 h 2222500"/>
              <a:gd name="connsiteX7" fmla="*/ 0 w 4665133"/>
              <a:gd name="connsiteY7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8467 w 4673600"/>
              <a:gd name="connsiteY6" fmla="*/ 567267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618067 w 4673600"/>
              <a:gd name="connsiteY6" fmla="*/ 270934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87866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62466 h 2222500"/>
              <a:gd name="connsiteX8" fmla="*/ 0 w 4665133"/>
              <a:gd name="connsiteY8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5133" h="2222500">
                <a:moveTo>
                  <a:pt x="0" y="0"/>
                </a:moveTo>
                <a:lnTo>
                  <a:pt x="4665133" y="0"/>
                </a:lnTo>
                <a:lnTo>
                  <a:pt x="4665133" y="2222500"/>
                </a:lnTo>
                <a:lnTo>
                  <a:pt x="0" y="2222500"/>
                </a:lnTo>
                <a:lnTo>
                  <a:pt x="0" y="1261533"/>
                </a:lnTo>
                <a:lnTo>
                  <a:pt x="601133" y="1261534"/>
                </a:lnTo>
                <a:cubicBezTo>
                  <a:pt x="603955" y="931334"/>
                  <a:pt x="606778" y="601134"/>
                  <a:pt x="609600" y="270934"/>
                </a:cubicBezTo>
                <a:lnTo>
                  <a:pt x="8467" y="26246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F6EB92D-D010-4A13-93AD-A27A90A483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4656" y="2316047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20568266-00E0-4C81-A71A-DCF9538410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35939" y="4634050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63FE3F-4195-477A-9AB3-F44871CE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FF3A4E9C-6CC0-4587-BF21-5EC4C13D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28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907218-B50F-49FD-AD54-AB4516C4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2802362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9376FF-CCF9-409D-9C56-0478207D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187" y="3429000"/>
            <a:ext cx="10663626" cy="22487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00F12B7-72C7-4FE1-ACC5-E25F1F67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5F1DA91-F20A-4A08-93BE-9F98E06C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>
            <a:normAutofit/>
          </a:bodyPr>
          <a:lstStyle>
            <a:lvl1pPr>
              <a:defRPr b="0" cap="all" spc="600" baseline="0"/>
            </a:lvl1pPr>
          </a:lstStyle>
          <a:p>
            <a:pPr>
              <a:lnSpc>
                <a:spcPct val="120000"/>
              </a:lnSpc>
            </a:pPr>
            <a:r>
              <a:rPr lang="en-US" sz="2000"/>
              <a:t>Click to edit Master subtitle style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878EE-90F1-4A49-B6BE-AE85B98C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424" y="5677726"/>
            <a:ext cx="10661904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AD3270F6-1E4E-4411-8D4E-828E3720D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88" y="642938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1">
            <a:extLst>
              <a:ext uri="{FF2B5EF4-FFF2-40B4-BE49-F238E27FC236}">
                <a16:creationId xmlns:a16="http://schemas.microsoft.com/office/drawing/2014/main" id="{EABF929F-94D1-4759-B7F8-13A234DA34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338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31">
            <a:extLst>
              <a:ext uri="{FF2B5EF4-FFF2-40B4-BE49-F238E27FC236}">
                <a16:creationId xmlns:a16="http://schemas.microsoft.com/office/drawing/2014/main" id="{BFF7B305-12DD-40D5-8129-BBA665ACA3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0470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31">
            <a:extLst>
              <a:ext uri="{FF2B5EF4-FFF2-40B4-BE49-F238E27FC236}">
                <a16:creationId xmlns:a16="http://schemas.microsoft.com/office/drawing/2014/main" id="{9D7B5BDC-1B7A-4894-9620-E84D2D48F2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301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Footer Placeholder 7">
            <a:extLst>
              <a:ext uri="{FF2B5EF4-FFF2-40B4-BE49-F238E27FC236}">
                <a16:creationId xmlns:a16="http://schemas.microsoft.com/office/drawing/2014/main" id="{4E2B39E4-0727-4A5A-BC57-AA9E8DE0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9" name="Date Placeholder 5">
            <a:extLst>
              <a:ext uri="{FF2B5EF4-FFF2-40B4-BE49-F238E27FC236}">
                <a16:creationId xmlns:a16="http://schemas.microsoft.com/office/drawing/2014/main" id="{6E0AA390-7F09-4587-8C95-FD7A9C7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02FAE9E6-8F24-4563-93BC-C0A14B8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7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FFAE35-BD0D-4D19-892D-36475DD5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3656" y="0"/>
            <a:ext cx="8128343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FE2031E3-F975-4AFF-B76E-6BB46A2D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0671" y="0"/>
            <a:ext cx="3000249" cy="3382963"/>
          </a:xfrm>
          <a:custGeom>
            <a:avLst/>
            <a:gdLst>
              <a:gd name="connsiteX0" fmla="*/ 0 w 2999232"/>
              <a:gd name="connsiteY0" fmla="*/ 0 h 3382963"/>
              <a:gd name="connsiteX1" fmla="*/ 2999232 w 2999232"/>
              <a:gd name="connsiteY1" fmla="*/ 0 h 3382963"/>
              <a:gd name="connsiteX2" fmla="*/ 2999232 w 2999232"/>
              <a:gd name="connsiteY2" fmla="*/ 3382963 h 3382963"/>
              <a:gd name="connsiteX3" fmla="*/ 0 w 2999232"/>
              <a:gd name="connsiteY3" fmla="*/ 3382963 h 3382963"/>
              <a:gd name="connsiteX4" fmla="*/ 0 w 2999232"/>
              <a:gd name="connsiteY4" fmla="*/ 0 h 3382963"/>
              <a:gd name="connsiteX0" fmla="*/ 0 w 2999232"/>
              <a:gd name="connsiteY0" fmla="*/ 0 h 3382963"/>
              <a:gd name="connsiteX1" fmla="*/ 968249 w 2999232"/>
              <a:gd name="connsiteY1" fmla="*/ 0 h 3382963"/>
              <a:gd name="connsiteX2" fmla="*/ 2999232 w 2999232"/>
              <a:gd name="connsiteY2" fmla="*/ 0 h 3382963"/>
              <a:gd name="connsiteX3" fmla="*/ 2999232 w 2999232"/>
              <a:gd name="connsiteY3" fmla="*/ 3382963 h 3382963"/>
              <a:gd name="connsiteX4" fmla="*/ 0 w 2999232"/>
              <a:gd name="connsiteY4" fmla="*/ 3382963 h 3382963"/>
              <a:gd name="connsiteX5" fmla="*/ 0 w 2999232"/>
              <a:gd name="connsiteY5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2999232 w 3000249"/>
              <a:gd name="connsiteY2" fmla="*/ 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5199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0249" h="3382963">
                <a:moveTo>
                  <a:pt x="0" y="0"/>
                </a:moveTo>
                <a:lnTo>
                  <a:pt x="968249" y="0"/>
                </a:lnTo>
                <a:lnTo>
                  <a:pt x="967232" y="284480"/>
                </a:lnTo>
                <a:lnTo>
                  <a:pt x="3000249" y="284480"/>
                </a:lnTo>
                <a:lnTo>
                  <a:pt x="2999232" y="3382963"/>
                </a:lnTo>
                <a:lnTo>
                  <a:pt x="0" y="338296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610101-4EEB-48DF-A41F-DA38D737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564E749E-B27D-45B4-8E7A-53D8460AA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997708" cy="3382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8DE9984-911D-42E6-9467-9F5341489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75038"/>
            <a:ext cx="6096000" cy="3382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2F1F63-2333-48C5-BEEE-7FFCA143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AF26E33C-9416-4C43-8695-B043D696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DD9F57F-0928-48ED-8CF9-CC5AC1BD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B7E4E7CA-F2D2-4B67-92FE-3DCE5AB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40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5FAC41-B90D-4384-8484-175667A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220C6F-8D05-41B5-9727-E041D5B9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568357"/>
            <a:ext cx="6240379" cy="37212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A692DB-BC6A-43D5-BAE7-1E8AE14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B631067-0981-46B9-BB6F-48474184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42938"/>
            <a:ext cx="4814887" cy="2667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7984968B-9811-4180-8D8E-0619C9D3BF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412" y="3631470"/>
            <a:ext cx="4814887" cy="25627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503D483-6082-4C3B-A4C5-0ACE669834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241" y="2365374"/>
            <a:ext cx="5136671" cy="26352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B94B83C-8B92-4303-A841-0D5ED386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B204443-B45C-4C1E-8601-4AD0359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125F2A8A-5D48-4A14-B0A6-52E55D3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95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620C2886-3E99-43F7-A045-F15053959C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4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D67587-8C0C-40DB-88B2-2CAC45DB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11B7BFF-DF61-4F7F-BC0C-A774104FF4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774" y="2814975"/>
            <a:ext cx="6769706" cy="1910972"/>
          </a:xfrm>
          <a:solidFill>
            <a:schemeClr val="tx2"/>
          </a:solidFill>
        </p:spPr>
        <p:txBody>
          <a:bodyPr anchor="b">
            <a:noAutofit/>
          </a:bodyPr>
          <a:lstStyle>
            <a:lvl1pPr marL="182880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0F1B1-D8F9-42A3-B0C7-AADC53D8F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57726"/>
            <a:ext cx="6769100" cy="731838"/>
          </a:xfrm>
          <a:solidFill>
            <a:schemeClr val="tx2"/>
          </a:solidFill>
        </p:spPr>
        <p:txBody>
          <a:bodyPr>
            <a:noAutofit/>
          </a:bodyPr>
          <a:lstStyle>
            <a:lvl1pPr marL="228600">
              <a:defRPr sz="1500" cap="all" spc="600" baseline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628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07196B1-3970-4386-8D54-A2067BA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9535C1B1-EA9A-48AD-AB3B-00E7FEE0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Date Placeholder 12">
            <a:extLst>
              <a:ext uri="{FF2B5EF4-FFF2-40B4-BE49-F238E27FC236}">
                <a16:creationId xmlns:a16="http://schemas.microsoft.com/office/drawing/2014/main" id="{E334D19F-C91E-4007-9C85-89B0645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9" name="Slide Number Placeholder 15">
            <a:extLst>
              <a:ext uri="{FF2B5EF4-FFF2-40B4-BE49-F238E27FC236}">
                <a16:creationId xmlns:a16="http://schemas.microsoft.com/office/drawing/2014/main" id="{00B1B695-CA8C-4B38-8D25-4E56BD07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E4B01-1489-40C5-B290-E42D974C10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7987" y="1735958"/>
            <a:ext cx="10318036" cy="4276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63797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29640D-9D66-4252-AF26-226B9EF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85F-809A-43CB-A46F-356900872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875" y="2066925"/>
            <a:ext cx="9610725" cy="3630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1F196FCF-777C-4746-AFAA-ECE173A0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71EA376C-2DC1-4B5D-9628-4A223A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2" name="Slide Number Placeholder 15">
            <a:extLst>
              <a:ext uri="{FF2B5EF4-FFF2-40B4-BE49-F238E27FC236}">
                <a16:creationId xmlns:a16="http://schemas.microsoft.com/office/drawing/2014/main" id="{CCEC0CD5-B86D-4E13-B3A9-9D3B0CB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E07EFA-7299-44A6-85FB-04EC9B55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A4CB2-29F8-49C3-8735-106975893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74195-3DF9-438B-B8AC-0F20293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7FAF158-BFC1-43C2-A23B-B93DEFAE3A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5408613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1025F5-5E2A-47DC-9E1F-F31EE76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anchor="t"/>
          <a:lstStyle>
            <a:lvl1pPr>
              <a:defRPr b="0" cap="all" spc="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9F00502A-31A8-40B1-8042-91BBF646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1F0D82E2-6CDC-41FA-9FBD-29B16961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85DE54ED-1D6A-4185-BC18-EB63BF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90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FC1626-6E5A-4321-B003-2ECADA2C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5D66E-614C-4554-AD07-DBF50786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C25CFF-3341-490E-864B-9EE585E7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1A47F1BE-C6F0-4B08-A876-3ACB9A1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B34F470-EFAB-4873-9AF2-800F8317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4" name="Slide Number Placeholder 15">
            <a:extLst>
              <a:ext uri="{FF2B5EF4-FFF2-40B4-BE49-F238E27FC236}">
                <a16:creationId xmlns:a16="http://schemas.microsoft.com/office/drawing/2014/main" id="{FCAA1492-8926-496A-9DE4-45E13B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8288-2CF3-456E-8691-5772D99F82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8236" y="1887311"/>
            <a:ext cx="11395528" cy="434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add content</a:t>
            </a:r>
          </a:p>
        </p:txBody>
      </p:sp>
    </p:spTree>
    <p:extLst>
      <p:ext uri="{BB962C8B-B14F-4D97-AF65-F5344CB8AC3E}">
        <p14:creationId xmlns:p14="http://schemas.microsoft.com/office/powerpoint/2010/main" val="398978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D1103D-8943-46F2-B18E-36FF38C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2D366-4C48-4324-8771-8F9E7BECD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39FB3E-2A6A-4BE8-9D79-47B91471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E3BBCB1-5D3D-4802-A48D-5D6A7BA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Date Placeholder 12">
            <a:extLst>
              <a:ext uri="{FF2B5EF4-FFF2-40B4-BE49-F238E27FC236}">
                <a16:creationId xmlns:a16="http://schemas.microsoft.com/office/drawing/2014/main" id="{AE90937E-33CA-4432-A147-746EBB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CECD9BDC-A2A2-40A0-8DAD-4C56EBE1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E3704-0282-421F-BA62-C1A7E0B072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19250"/>
            <a:ext cx="10515600" cy="48482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65257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8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  <p:sldLayoutId id="2147483722" r:id="rId13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ArchiMetal_Practi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yasenstar.github.io/ArchiMetal_Practic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2DFE6010-0FC2-4302-8ABC-58026AC3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594" y="1328058"/>
            <a:ext cx="5096630" cy="3378338"/>
          </a:xfrm>
        </p:spPr>
        <p:txBody>
          <a:bodyPr/>
          <a:lstStyle/>
          <a:p>
            <a:r>
              <a:rPr lang="en-US" dirty="0"/>
              <a:t>ArchiMetal Modeling Practice</a:t>
            </a:r>
          </a:p>
        </p:txBody>
      </p:sp>
      <p:pic>
        <p:nvPicPr>
          <p:cNvPr id="13" name="Picture Placeholder 12" descr="Diagram, engineering drawing, blueprints">
            <a:extLst>
              <a:ext uri="{FF2B5EF4-FFF2-40B4-BE49-F238E27FC236}">
                <a16:creationId xmlns:a16="http://schemas.microsoft.com/office/drawing/2014/main" id="{79D0C4D2-EC8C-4F0F-AACB-309E76F420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63" y="635000"/>
            <a:ext cx="4800600" cy="5578475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71D9795-9EFD-4748-87B7-4471EFF00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80" y="4668045"/>
            <a:ext cx="5096630" cy="1000125"/>
          </a:xfrm>
        </p:spPr>
        <p:txBody>
          <a:bodyPr/>
          <a:lstStyle/>
          <a:p>
            <a:r>
              <a:rPr lang="en-US" dirty="0"/>
              <a:t>Using Archi Tool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B37EA-F55F-04A0-7D66-17E5939F9A4F}"/>
              </a:ext>
            </a:extLst>
          </p:cNvPr>
          <p:cNvSpPr txBox="1"/>
          <p:nvPr/>
        </p:nvSpPr>
        <p:spPr>
          <a:xfrm>
            <a:off x="5937594" y="6334780"/>
            <a:ext cx="613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Please follow: </a:t>
            </a:r>
            <a:r>
              <a:rPr lang="en-US" sz="1400" dirty="0">
                <a:effectLst/>
                <a:hlinkClick r:id="rId3"/>
              </a:rPr>
              <a:t>https://github.com/yasenstar/ArchiMetal_Practice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>
                <a:effectLst/>
              </a:rPr>
              <a:t>Check online page: </a:t>
            </a:r>
            <a:r>
              <a:rPr lang="en-US" sz="1400" dirty="0">
                <a:effectLst/>
                <a:hlinkClick r:id="rId4"/>
              </a:rPr>
              <a:t>https://yasenstar.github.io/ArchiMetal_Practice/</a:t>
            </a:r>
            <a:endParaRPr lang="en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F6DB4-8679-8857-BDD8-EC3302F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910" y="885023"/>
            <a:ext cx="2414538" cy="886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8EBA6-3072-0BB5-0682-F299ABEF9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370" y="644525"/>
            <a:ext cx="2857559" cy="15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5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A02D195B-D3D3-425B-A077-63F32D7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</p:spPr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A2EEAC-45AF-4B25-A661-594C6F81A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/>
          <a:p>
            <a:r>
              <a:rPr lang="en-US" dirty="0"/>
              <a:t>Overview of ArchiMetal Case Study</a:t>
            </a:r>
          </a:p>
          <a:p>
            <a:r>
              <a:rPr lang="en-US" dirty="0"/>
              <a:t>Repository in GitHub</a:t>
            </a:r>
          </a:p>
          <a:p>
            <a:r>
              <a:rPr lang="en-US" dirty="0"/>
              <a:t>Mindmap for Structure</a:t>
            </a:r>
          </a:p>
          <a:p>
            <a:r>
              <a:rPr lang="en-US" dirty="0"/>
              <a:t>Create Initial Archi Model</a:t>
            </a:r>
          </a:p>
          <a:p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1E41ABE-2085-4E21-B4B6-F01CB466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176B0C9E-6AB2-4411-A48B-AC60553E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A7AD1D2-7F7A-4686-920A-D4C7187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pic>
        <p:nvPicPr>
          <p:cNvPr id="9" name="Picture 8" descr="Hands on track">
            <a:extLst>
              <a:ext uri="{FF2B5EF4-FFF2-40B4-BE49-F238E27FC236}">
                <a16:creationId xmlns:a16="http://schemas.microsoft.com/office/drawing/2014/main" id="{341FA8B3-85A1-2B5E-11E1-DCB58CCD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1" y="1604596"/>
            <a:ext cx="5473212" cy="36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51260"/>
      </p:ext>
    </p:extLst>
  </p:cSld>
  <p:clrMapOvr>
    <a:masterClrMapping/>
  </p:clrMapOvr>
</p:sld>
</file>

<file path=ppt/theme/theme1.xml><?xml version="1.0" encoding="utf-8"?>
<a:theme xmlns:a="http://schemas.openxmlformats.org/drawingml/2006/main" name="MeiryoVTI">
  <a:themeElements>
    <a:clrScheme name="Meiryo">
      <a:dk1>
        <a:srgbClr val="232323"/>
      </a:dk1>
      <a:lt1>
        <a:srgbClr val="FFFFFF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B9D587"/>
      </a:accent3>
      <a:accent4>
        <a:srgbClr val="E8BD32"/>
      </a:accent4>
      <a:accent5>
        <a:srgbClr val="809EC2"/>
      </a:accent5>
      <a:accent6>
        <a:srgbClr val="E3ADB6"/>
      </a:accent6>
      <a:hlink>
        <a:srgbClr val="34ADB6"/>
      </a:hlink>
      <a:folHlink>
        <a:srgbClr val="B2B2B2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riyo_Win32_JC_SL_v2.potx" id="{77663EF8-81AF-4A53-AD14-18F5794291B2}" vid="{1972F907-976D-4EFE-B456-F83CC7D3E4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4605F9-2AA0-4698-BBDB-0F81CCABFD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389B4F5-D858-4228-A1A8-F9C09A238B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F5A4AD-A372-48FB-978B-A62EF04BB6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Meriyo design</Template>
  <TotalTime>3</TotalTime>
  <Words>57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Meiryo</vt:lpstr>
      <vt:lpstr>Meiryo UI</vt:lpstr>
      <vt:lpstr>Arial</vt:lpstr>
      <vt:lpstr>Calibri</vt:lpstr>
      <vt:lpstr>MeiryoVTI</vt:lpstr>
      <vt:lpstr>ArchiMetal Modeling Practice</vt:lpstr>
      <vt:lpstr>Initialization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ArchiMetal Modeling Practice</dc:title>
  <dc:creator>Zhao Xiaoqi</dc:creator>
  <cp:lastModifiedBy>Zhao Xiaoqi</cp:lastModifiedBy>
  <cp:revision>4</cp:revision>
  <dcterms:created xsi:type="dcterms:W3CDTF">2023-05-19T12:38:42Z</dcterms:created>
  <dcterms:modified xsi:type="dcterms:W3CDTF">2023-05-19T12:49:41Z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2023-05-19T12:46:06Z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49f5b832-20a0-41ab-a8ea-36323a24db65</vt:lpwstr>
  </property>
  <property fmtid="{D5CDD505-2E9C-101B-9397-08002B2CF9AE}" pid="9" name="MSIP_Label_19540963-e559-4020-8a90-fe8a502c2801_ContentBits">
    <vt:lpwstr>0</vt:lpwstr>
  </property>
</Properties>
</file>